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896"/>
    <p:restoredTop sz="94621"/>
  </p:normalViewPr>
  <p:slideViewPr>
    <p:cSldViewPr snapToGrid="0" snapToObjects="1">
      <p:cViewPr varScale="1">
        <p:scale>
          <a:sx n="157" d="100"/>
          <a:sy n="157" d="100"/>
        </p:scale>
        <p:origin x="21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10/5/22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246664-8137-FF42-916E-7805B60360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Passer l’alerte</a:t>
            </a:r>
            <a:br>
              <a:rPr lang="fr-FR" dirty="0"/>
            </a:br>
            <a:r>
              <a:rPr lang="fr-FR" dirty="0"/>
              <a:t>secourisme et sport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4CB070-1625-C249-A7EB-AB4A1524B5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Dr Sicaud aurelie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EA9DA7-BAFA-E34A-9BED-9DEC3258785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329459" y="5776836"/>
            <a:ext cx="3404870" cy="74676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C4A0634-6F7C-F440-8090-73155A89F2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82"/>
    </mc:Choice>
    <mc:Fallback>
      <p:transition spd="slow" advTm="11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1FBA1-076C-5A43-9DF5-6EE5B4518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Analyser rapidement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056DAE0-F2A5-4543-82A0-8554B5CD80F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3323642" y="2063750"/>
            <a:ext cx="5119265" cy="3311525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C106E7E-7B0C-AC45-B723-1B6B651B713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051164" y="5601260"/>
            <a:ext cx="3404870" cy="74676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B8DD1DE-809E-9141-8922-EA20159529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24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93"/>
    </mc:Choice>
    <mc:Fallback>
      <p:transition spd="slow" advTm="19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C9E9D0-E161-DE4D-8405-7107E2A0C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2 . TELEPHONER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3470244-25F4-D74E-96DB-8B4E7929BB4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988357" y="2001078"/>
            <a:ext cx="7711650" cy="347207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6382DDA-887F-844D-80FB-FD70655484DF}"/>
              </a:ext>
            </a:extLst>
          </p:cNvPr>
          <p:cNvSpPr txBox="1"/>
          <p:nvPr/>
        </p:nvSpPr>
        <p:spPr>
          <a:xfrm rot="20839779">
            <a:off x="7860079" y="4186424"/>
            <a:ext cx="298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112 en Europe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2B87E93-2F8C-C849-BC49-BD9693C857A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104174" y="5636461"/>
            <a:ext cx="3404870" cy="74676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8E81DF0-01AC-A94A-B84A-43AC76EE11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1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197"/>
    </mc:Choice>
    <mc:Fallback>
      <p:transition spd="slow" advTm="39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F1D3C8-2455-8A4A-8151-8505DC6E1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</a:t>
            </a:r>
            <a:r>
              <a:rPr lang="fr-FR" dirty="0" err="1"/>
              <a:t>qoqq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113E72-A937-A744-A54E-9678354D2F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5467171" cy="3311189"/>
          </a:xfrm>
        </p:spPr>
        <p:txBody>
          <a:bodyPr>
            <a:normAutofit/>
          </a:bodyPr>
          <a:lstStyle/>
          <a:p>
            <a:r>
              <a:rPr lang="fr-FR" sz="3600" dirty="0"/>
              <a:t>Qui       ⛷ 🚴‍♀️  🏃‍♀️ </a:t>
            </a:r>
          </a:p>
          <a:p>
            <a:r>
              <a:rPr lang="fr-FR" sz="3600" dirty="0"/>
              <a:t>Où   ⛰   🏖  🥅</a:t>
            </a:r>
          </a:p>
          <a:p>
            <a:r>
              <a:rPr lang="fr-FR" sz="3600" dirty="0"/>
              <a:t>Quoi    🤕  🤒 </a:t>
            </a:r>
          </a:p>
          <a:p>
            <a:r>
              <a:rPr lang="fr-FR" sz="3600" dirty="0"/>
              <a:t>Quand     ⏱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441BE46-DC77-EF40-9E6B-EEC6A04A42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9600" dirty="0"/>
              <a:t>      </a:t>
            </a:r>
            <a:r>
              <a:rPr lang="fr-FR" sz="13000" dirty="0"/>
              <a:t>❓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7CA3B34-5093-E84F-A313-D36D0D3B253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130678" y="5594041"/>
            <a:ext cx="3404870" cy="74676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C9907628-9507-0146-B538-D22806259E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95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610"/>
    </mc:Choice>
    <mc:Fallback>
      <p:transition spd="slow" advTm="58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DBD87E-514F-E545-BA98-83E03CAB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L’alerte est donnée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BF9A84-68CB-FB4E-ADEA-1515AD95D5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Les secours sont en route</a:t>
            </a:r>
          </a:p>
          <a:p>
            <a:r>
              <a:rPr lang="fr-FR" dirty="0"/>
              <a:t>Suivez les instructions du médecin </a:t>
            </a:r>
            <a:r>
              <a:rPr lang="fr-FR" dirty="0" err="1"/>
              <a:t>regulateur</a:t>
            </a:r>
            <a:endParaRPr lang="fr-FR" dirty="0"/>
          </a:p>
          <a:p>
            <a:r>
              <a:rPr lang="fr-FR" dirty="0"/>
              <a:t>Et n’oubliez pas de rassurer la victime, de lui parler et de l’informer de l’arrivée des secours…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20CF41D-3FEC-2648-994A-BE05EBC0513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077669" y="5600216"/>
            <a:ext cx="3404870" cy="74676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EEDDB82-4EFF-A343-B281-183C2FCBCE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10"/>
    </mc:Choice>
    <mc:Fallback>
      <p:transition spd="slow" advTm="32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 événement</Template>
  <TotalTime>91</TotalTime>
  <Words>81</Words>
  <Application>Microsoft Macintosh PowerPoint</Application>
  <PresentationFormat>Grand écran</PresentationFormat>
  <Paragraphs>15</Paragraphs>
  <Slides>5</Slides>
  <Notes>0</Notes>
  <HiddenSlides>0</HiddenSlides>
  <MMClips>5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Impact</vt:lpstr>
      <vt:lpstr>Grand événement</vt:lpstr>
      <vt:lpstr>Passer l’alerte secourisme et sport </vt:lpstr>
      <vt:lpstr>1. Analyser rapidement</vt:lpstr>
      <vt:lpstr>2 . TELEPHONER </vt:lpstr>
      <vt:lpstr>3. qoqq </vt:lpstr>
      <vt:lpstr>4. L’alerte est donnée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Passer l’alerte </dc:title>
  <dc:creator>aurelie Sicaud</dc:creator>
  <cp:lastModifiedBy>aurelie Sicaud</cp:lastModifiedBy>
  <cp:revision>12</cp:revision>
  <dcterms:created xsi:type="dcterms:W3CDTF">2022-10-02T19:45:20Z</dcterms:created>
  <dcterms:modified xsi:type="dcterms:W3CDTF">2022-10-05T12:23:57Z</dcterms:modified>
</cp:coreProperties>
</file>